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nter" panose="020B0604020202020204" charset="0"/>
      <p:regular r:id="rId15"/>
    </p:embeddedFont>
    <p:embeddedFont>
      <p:font typeface="Inter Bold" panose="020B0604020202020204" charset="0"/>
      <p:regular r:id="rId16"/>
    </p:embeddedFont>
    <p:embeddedFont>
      <p:font typeface="Petrona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1" d="100"/>
          <a:sy n="31" d="100"/>
        </p:scale>
        <p:origin x="104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92238" y="3272432"/>
            <a:ext cx="9445526" cy="1908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Movie Ticket Booking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520184"/>
            <a:ext cx="9445526" cy="144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desktop-based movie ticket booking application built with Python and PyQt5, featuring a graphical user interface for both users and administrators with modern styling and comprehensive functionality.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7642" y="2399746"/>
            <a:ext cx="6398128" cy="5606344"/>
          </a:xfrm>
          <a:custGeom>
            <a:avLst/>
            <a:gdLst/>
            <a:ahLst/>
            <a:cxnLst/>
            <a:rect l="l" t="t" r="r" b="b"/>
            <a:pathLst>
              <a:path w="6398128" h="5606344">
                <a:moveTo>
                  <a:pt x="0" y="0"/>
                </a:moveTo>
                <a:lnTo>
                  <a:pt x="6398128" y="0"/>
                </a:lnTo>
                <a:lnTo>
                  <a:pt x="6398128" y="5606344"/>
                </a:lnTo>
                <a:lnTo>
                  <a:pt x="0" y="5606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85091" y="2280910"/>
            <a:ext cx="5280278" cy="5725179"/>
          </a:xfrm>
          <a:custGeom>
            <a:avLst/>
            <a:gdLst/>
            <a:ahLst/>
            <a:cxnLst/>
            <a:rect l="l" t="t" r="r" b="b"/>
            <a:pathLst>
              <a:path w="5280278" h="5725179">
                <a:moveTo>
                  <a:pt x="0" y="0"/>
                </a:moveTo>
                <a:lnTo>
                  <a:pt x="5280278" y="0"/>
                </a:lnTo>
                <a:lnTo>
                  <a:pt x="5280278" y="5725180"/>
                </a:lnTo>
                <a:lnTo>
                  <a:pt x="0" y="5725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57642" y="7977515"/>
            <a:ext cx="6398128" cy="46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4"/>
              </a:lnSpc>
              <a:spcBef>
                <a:spcPct val="0"/>
              </a:spcBef>
            </a:pPr>
            <a:r>
              <a:rPr lang="en-US" sz="2874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Main Window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711961" y="7977515"/>
            <a:ext cx="1826538" cy="46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4"/>
              </a:lnSpc>
              <a:spcBef>
                <a:spcPct val="0"/>
              </a:spcBef>
            </a:pPr>
            <a:r>
              <a:rPr lang="en-US" sz="2874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Book Ticket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85506" y="864686"/>
            <a:ext cx="6386131" cy="8557629"/>
          </a:xfrm>
          <a:custGeom>
            <a:avLst/>
            <a:gdLst/>
            <a:ahLst/>
            <a:cxnLst/>
            <a:rect l="l" t="t" r="r" b="b"/>
            <a:pathLst>
              <a:path w="6386131" h="8557629">
                <a:moveTo>
                  <a:pt x="0" y="0"/>
                </a:moveTo>
                <a:lnTo>
                  <a:pt x="6386131" y="0"/>
                </a:lnTo>
                <a:lnTo>
                  <a:pt x="6386131" y="8557628"/>
                </a:lnTo>
                <a:lnTo>
                  <a:pt x="0" y="8557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16567" y="2280910"/>
            <a:ext cx="5280278" cy="5725179"/>
          </a:xfrm>
          <a:custGeom>
            <a:avLst/>
            <a:gdLst/>
            <a:ahLst/>
            <a:cxnLst/>
            <a:rect l="l" t="t" r="r" b="b"/>
            <a:pathLst>
              <a:path w="5280278" h="5725179">
                <a:moveTo>
                  <a:pt x="0" y="0"/>
                </a:moveTo>
                <a:lnTo>
                  <a:pt x="5280278" y="0"/>
                </a:lnTo>
                <a:lnTo>
                  <a:pt x="5280278" y="5725180"/>
                </a:lnTo>
                <a:lnTo>
                  <a:pt x="0" y="5725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11099" y="8163968"/>
            <a:ext cx="2091214" cy="46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4"/>
              </a:lnSpc>
              <a:spcBef>
                <a:spcPct val="0"/>
              </a:spcBef>
            </a:pPr>
            <a:r>
              <a:rPr lang="en-US" sz="2874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Cancel Ticket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03755" y="9598404"/>
            <a:ext cx="2091214" cy="46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4"/>
              </a:lnSpc>
              <a:spcBef>
                <a:spcPct val="0"/>
              </a:spcBef>
            </a:pPr>
            <a:r>
              <a:rPr lang="en-US" sz="2874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Select Seats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02353" y="208645"/>
            <a:ext cx="7056947" cy="9456546"/>
          </a:xfrm>
          <a:custGeom>
            <a:avLst/>
            <a:gdLst/>
            <a:ahLst/>
            <a:cxnLst/>
            <a:rect l="l" t="t" r="r" b="b"/>
            <a:pathLst>
              <a:path w="7056947" h="9456546">
                <a:moveTo>
                  <a:pt x="0" y="0"/>
                </a:moveTo>
                <a:lnTo>
                  <a:pt x="7056947" y="0"/>
                </a:lnTo>
                <a:lnTo>
                  <a:pt x="7056947" y="9456546"/>
                </a:lnTo>
                <a:lnTo>
                  <a:pt x="0" y="9456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90281" y="3413735"/>
            <a:ext cx="4981583" cy="4101645"/>
          </a:xfrm>
          <a:custGeom>
            <a:avLst/>
            <a:gdLst/>
            <a:ahLst/>
            <a:cxnLst/>
            <a:rect l="l" t="t" r="r" b="b"/>
            <a:pathLst>
              <a:path w="4981583" h="4101645">
                <a:moveTo>
                  <a:pt x="0" y="0"/>
                </a:moveTo>
                <a:lnTo>
                  <a:pt x="4981583" y="0"/>
                </a:lnTo>
                <a:lnTo>
                  <a:pt x="4981583" y="4101645"/>
                </a:lnTo>
                <a:lnTo>
                  <a:pt x="0" y="4101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96612" y="8042082"/>
            <a:ext cx="4875252" cy="46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4"/>
              </a:lnSpc>
              <a:spcBef>
                <a:spcPct val="0"/>
              </a:spcBef>
            </a:pPr>
            <a:r>
              <a:rPr lang="en-US" sz="2874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Admin Password Authenticator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66874" y="9636616"/>
            <a:ext cx="1992630" cy="46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4"/>
              </a:lnSpc>
              <a:spcBef>
                <a:spcPct val="0"/>
              </a:spcBef>
            </a:pPr>
            <a:r>
              <a:rPr lang="en-US" sz="2874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Admin Panel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2281981"/>
            <a:ext cx="12037219" cy="97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User Experience: Seamless Booking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92238" y="3826966"/>
            <a:ext cx="708720" cy="708720"/>
            <a:chOff x="0" y="0"/>
            <a:chExt cx="944960" cy="94496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4" b="4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055316" y="3966716"/>
            <a:ext cx="3721299" cy="49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Browse &amp; Select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55316" y="4544765"/>
            <a:ext cx="6911429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View available movies, descriptions, and durations. Choose preferred showtimes easily.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321105" y="3826966"/>
            <a:ext cx="708720" cy="708720"/>
            <a:chOff x="0" y="0"/>
            <a:chExt cx="944960" cy="94496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4" b="4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0384185" y="3966716"/>
            <a:ext cx="3721299" cy="49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Graphical Seat Map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84185" y="4544765"/>
            <a:ext cx="6911579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Interactive seat selection for up to 5 seats. Real-time updates.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92238" y="6246465"/>
            <a:ext cx="708720" cy="708720"/>
            <a:chOff x="0" y="0"/>
            <a:chExt cx="944960" cy="944960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4" b="4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2055316" y="6386215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Book &amp; Cancel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55316" y="6964264"/>
            <a:ext cx="6911429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Reserve multiple seats in a single booking. Cancel existing bookings by ID or name.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321105" y="6246465"/>
            <a:ext cx="708720" cy="708720"/>
            <a:chOff x="0" y="0"/>
            <a:chExt cx="944960" cy="944960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4" b="4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0384185" y="6386215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Modern UI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84185" y="6964264"/>
            <a:ext cx="6911579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Beautiful, responsive interface with custom styling and visual feedback.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614041"/>
            <a:ext cx="8754070" cy="97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Admin Tools: Full Control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92238" y="3159026"/>
            <a:ext cx="708720" cy="708720"/>
            <a:chOff x="0" y="0"/>
            <a:chExt cx="944960" cy="94496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4" b="4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992238" y="4193530"/>
            <a:ext cx="3721299" cy="49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Secure Login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4771579"/>
            <a:ext cx="7974509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Protected admin access with hardcoded credentials.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321105" y="3159026"/>
            <a:ext cx="708720" cy="708720"/>
            <a:chOff x="0" y="0"/>
            <a:chExt cx="944960" cy="94496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4" b="4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321105" y="4193530"/>
            <a:ext cx="3721299" cy="49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Movie Management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21105" y="4771579"/>
            <a:ext cx="7974658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Add new movies with details; remove outdated entries.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92238" y="6019651"/>
            <a:ext cx="708720" cy="708720"/>
            <a:chOff x="0" y="0"/>
            <a:chExt cx="944960" cy="944960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4" b="4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992238" y="7054155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Showtime Setup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2238" y="7632204"/>
            <a:ext cx="7974509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Add showtimes with automatic seat allocation (multiples of 10).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321105" y="6019651"/>
            <a:ext cx="708720" cy="708720"/>
            <a:chOff x="0" y="0"/>
            <a:chExt cx="944960" cy="944960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945007" cy="945007"/>
            </a:xfrm>
            <a:custGeom>
              <a:avLst/>
              <a:gdLst/>
              <a:ahLst/>
              <a:cxnLst/>
              <a:rect l="l" t="t" r="r" b="b"/>
              <a:pathLst>
                <a:path w="945007" h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4" b="4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9321105" y="7054155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Booking &amp; Data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21105" y="7632204"/>
            <a:ext cx="7974658" cy="99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View all current bookings. Tools for data regeneration and maintenance.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75246" y="590104"/>
            <a:ext cx="6094065" cy="74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4562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Technical Foundations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5246" y="1870472"/>
            <a:ext cx="2907357" cy="382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Core Technologies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5246" y="2398216"/>
            <a:ext cx="8098631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16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Language:</a:t>
            </a:r>
            <a:r>
              <a:rPr lang="en-US" sz="16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Python 3.10 and above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5246" y="2829817"/>
            <a:ext cx="8098631" cy="43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16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GUI Framework:</a:t>
            </a:r>
            <a:r>
              <a:rPr lang="en-US" sz="16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PyQt5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5246" y="3261420"/>
            <a:ext cx="8098631" cy="43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1687" b="1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Data Storage:</a:t>
            </a:r>
            <a:r>
              <a:rPr lang="en-US" sz="16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JSON files (movies.json, bookings.json)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414124" y="1028700"/>
            <a:ext cx="8098631" cy="8098631"/>
            <a:chOff x="0" y="0"/>
            <a:chExt cx="10798175" cy="10798175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0798175" cy="10798175"/>
            </a:xfrm>
            <a:custGeom>
              <a:avLst/>
              <a:gdLst/>
              <a:ahLst/>
              <a:cxnLst/>
              <a:rect l="l" t="t" r="r" b="b"/>
              <a:pathLst>
                <a:path w="10798175" h="10798175">
                  <a:moveTo>
                    <a:pt x="0" y="0"/>
                  </a:moveTo>
                  <a:lnTo>
                    <a:pt x="10798175" y="0"/>
                  </a:lnTo>
                  <a:lnTo>
                    <a:pt x="10798175" y="10798175"/>
                  </a:lnTo>
                  <a:lnTo>
                    <a:pt x="0" y="10798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775246" y="10437911"/>
            <a:ext cx="16737509" cy="43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Modular design, custom QSS styling for modern appearance, and an efficient seat allocation system.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557189"/>
            <a:ext cx="9266039" cy="97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Booking Process: User Flow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92238" y="3102174"/>
            <a:ext cx="8151762" cy="1134070"/>
            <a:chOff x="0" y="0"/>
            <a:chExt cx="10869017" cy="1512093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0869041" cy="1512062"/>
            </a:xfrm>
            <a:custGeom>
              <a:avLst/>
              <a:gdLst/>
              <a:ahLst/>
              <a:cxnLst/>
              <a:rect l="l" t="t" r="r" b="b"/>
              <a:pathLst>
                <a:path w="10869041" h="1512062">
                  <a:moveTo>
                    <a:pt x="0" y="0"/>
                  </a:moveTo>
                  <a:lnTo>
                    <a:pt x="10869041" y="0"/>
                  </a:lnTo>
                  <a:lnTo>
                    <a:pt x="10869041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6" r="-36" b="-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275755" y="4491186"/>
            <a:ext cx="3721299" cy="49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1. Initiate Booking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5755" y="5069235"/>
            <a:ext cx="7584727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Click "Book Ticket" and enter your name.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144000" y="3102174"/>
            <a:ext cx="8151762" cy="1134070"/>
            <a:chOff x="0" y="0"/>
            <a:chExt cx="10869017" cy="1512093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0869041" cy="1512062"/>
            </a:xfrm>
            <a:custGeom>
              <a:avLst/>
              <a:gdLst/>
              <a:ahLst/>
              <a:cxnLst/>
              <a:rect l="l" t="t" r="r" b="b"/>
              <a:pathLst>
                <a:path w="10869041" h="1512062">
                  <a:moveTo>
                    <a:pt x="0" y="0"/>
                  </a:moveTo>
                  <a:lnTo>
                    <a:pt x="10869041" y="0"/>
                  </a:lnTo>
                  <a:lnTo>
                    <a:pt x="10869041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6" r="-36" b="-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427518" y="4491186"/>
            <a:ext cx="4592985" cy="49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2. Choose Movie/Showtime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27518" y="5069235"/>
            <a:ext cx="7584728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Select from dropdowns.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92238" y="5892105"/>
            <a:ext cx="8151762" cy="1134070"/>
            <a:chOff x="0" y="0"/>
            <a:chExt cx="10869017" cy="1512093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10869041" cy="1512062"/>
            </a:xfrm>
            <a:custGeom>
              <a:avLst/>
              <a:gdLst/>
              <a:ahLst/>
              <a:cxnLst/>
              <a:rect l="l" t="t" r="r" b="b"/>
              <a:pathLst>
                <a:path w="10869041" h="1512062">
                  <a:moveTo>
                    <a:pt x="0" y="0"/>
                  </a:moveTo>
                  <a:lnTo>
                    <a:pt x="10869041" y="0"/>
                  </a:lnTo>
                  <a:lnTo>
                    <a:pt x="10869041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6" r="-36" b="-2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275755" y="7281119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3. Select Seats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5755" y="7859166"/>
            <a:ext cx="7584727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Graphical map, up to 5 seats.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144000" y="5892105"/>
            <a:ext cx="8151762" cy="1134070"/>
            <a:chOff x="0" y="0"/>
            <a:chExt cx="10869017" cy="1512093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0869041" cy="1512062"/>
            </a:xfrm>
            <a:custGeom>
              <a:avLst/>
              <a:gdLst/>
              <a:ahLst/>
              <a:cxnLst/>
              <a:rect l="l" t="t" r="r" b="b"/>
              <a:pathLst>
                <a:path w="10869041" h="1512062">
                  <a:moveTo>
                    <a:pt x="0" y="0"/>
                  </a:moveTo>
                  <a:lnTo>
                    <a:pt x="10869041" y="0"/>
                  </a:lnTo>
                  <a:lnTo>
                    <a:pt x="10869041" y="1512062"/>
                  </a:lnTo>
                  <a:lnTo>
                    <a:pt x="0" y="151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6" r="-36" b="-2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9427518" y="7281119"/>
            <a:ext cx="3721299" cy="4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4. Confirm &amp; Book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27518" y="7859166"/>
            <a:ext cx="7584728" cy="53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Review and complete the booking.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</Words>
  <Application>Microsoft Office PowerPoint</Application>
  <PresentationFormat>Custom</PresentationFormat>
  <Paragraphs>56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Inter Bold</vt:lpstr>
      <vt:lpstr>Petrona</vt:lpstr>
      <vt:lpstr>Calibri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Movie-Ticket-Booking-System.pptx</dc:title>
  <cp:lastModifiedBy>Alok</cp:lastModifiedBy>
  <cp:revision>2</cp:revision>
  <dcterms:created xsi:type="dcterms:W3CDTF">2006-08-16T00:00:00Z</dcterms:created>
  <dcterms:modified xsi:type="dcterms:W3CDTF">2025-07-06T10:24:16Z</dcterms:modified>
  <dc:identifier>DAGsYvOgQI4</dc:identifier>
</cp:coreProperties>
</file>